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447" r:id="rId3"/>
    <p:sldId id="448" r:id="rId4"/>
    <p:sldId id="451" r:id="rId5"/>
    <p:sldId id="450" r:id="rId6"/>
    <p:sldId id="452" r:id="rId7"/>
    <p:sldId id="453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264" r:id="rId17"/>
    <p:sldId id="449" r:id="rId18"/>
    <p:sldId id="446" r:id="rId19"/>
    <p:sldId id="444" r:id="rId20"/>
    <p:sldId id="258" r:id="rId21"/>
    <p:sldId id="259" r:id="rId22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4"/>
    </p:embeddedFont>
    <p:embeddedFont>
      <p:font typeface="D2Coding" panose="020B0609020101020101" pitchFamily="49" charset="-127"/>
      <p:regular r:id="rId25"/>
      <p:bold r:id="rId26"/>
    </p:embeddedFont>
    <p:embeddedFont>
      <p:font typeface="KoPub돋움체 Bold" panose="00000800000000000000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segfault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2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954D-FE3E-278B-9F2A-5C30EF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91C7E-70F7-235B-804C-F1D5702F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5C799-8CE1-C205-14CF-64532056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3973-15B8-721F-3533-8CBB7ACB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5E9D-50E6-C7F6-97DF-B3B477C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2697E-C79D-C393-0228-8BFFAF38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31D1E-F5F7-7AA6-03CD-00E49EFA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%%13$n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190F-3DA7-76C0-D811-4563701CA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854-38AB-4DF6-E110-A73E605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6B500-7C7D-2D8A-2BCA-01AD1C84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7986-A482-506E-9DFC-62C8E692F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some text: %13$x</a:t>
            </a:r>
          </a:p>
          <a:p>
            <a:r>
              <a:rPr lang="en-US" dirty="0"/>
              <a:t>f7de1ca8[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8FC6-E82F-7942-9CF8-D08CDED5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Signals and Formats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5193-A472-4D1A-76D4-232EBC1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1B071-16A7-3589-314F-BB8C68803A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E47-6D67-B7CB-B39C-0AC72565CE1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2C12A7-97B2-DF9B-369F-2E4D3BA2FF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AC3B5-C3E1-CBD0-3423-758961821A1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%13$x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E359C-5F1A-D655-8D70-EB7D2863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6" y="2556344"/>
            <a:ext cx="7104448" cy="17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918B6-BAF1-942A-FD5E-EA1C699C636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]=%6$</a:t>
            </a:r>
            <a:endParaRPr lang="ko-KR" altLang="en-US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A8B-9D6D-EF33-E4C5-F82D7A79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E720-C4D2-662A-698C-0F18300E42D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9385D-1D41-2351-BAC3-E703C605C0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764C6-CCFF-F7CF-ECFC-EC4C5147FEC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769E-BBD9-AAAA-0540-D3EC5EA6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5" y="2905052"/>
            <a:ext cx="6697010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336B-1DFC-A700-BF00-29B282FFFEB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[rsp+7*8]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값을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출력해주세요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78312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268A-B981-6565-AB97-3FFC7230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34D9-1D19-BCA7-5508-6FD47E48EB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C1D34-8C35-2CC7-6D83-26E23FD219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 leak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AE27B-B860-8BD3-8F50-ECC9F863D7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A22A5F-2500-ABC4-748E-4A53ED379ED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D630C-37A4-4EF9-7C69-B8F5979BFC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%{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arg_idx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}$x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 leak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04DF31-472F-8156-F471-51CCD1D5027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배울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과 결합하면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4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50CD-3106-3529-89E1-BAB1D0FA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0AEF8-EBC0-8769-1D1B-49A90871E7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C3E6E-0D78-2503-0A3D-F483CE33E1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8DC3B-D91A-D642-20BC-10817DB4008F}"/>
              </a:ext>
            </a:extLst>
          </p:cNvPr>
          <p:cNvSpPr txBox="1"/>
          <p:nvPr/>
        </p:nvSpPr>
        <p:spPr>
          <a:xfrm>
            <a:off x="360000" y="6190223"/>
            <a:ext cx="510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 입력이 스택 어딘가에 저장된다는 가정하에 셋업할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F9BA1E-67AB-0482-5DD8-AD5B514C8F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746B5-73BF-903F-1B4D-64FA4D17C3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21701-053F-BC7D-5EF6-76EBDCF9B3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%{</a:t>
              </a:r>
              <a:r>
                <a: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}$n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A2CA3-F057-7060-E2C0-3D21A710120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stack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조작해서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addr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셋업 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0CBD9-3FA1-7307-94FD-C83C3AE4E5F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{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숫자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}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번째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가리키는 포인터에 지금까지 출력된 문자 수를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1054-7B07-6568-5C54-FFDA31D6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F9B46-5640-D788-8277-3B2566C0255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fsb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FE8D-D7D7-EE01-E0F7-B09F5728E8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A459A-769A-1E57-1962-475A723F2B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6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4EF-EEC6-4D9A-BA80-19BC3C1A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689E9-3D36-8E12-C1AA-14280F302E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[fsb2lib]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FE837-D53C-B8A5-AA6A-28B1B45C4C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바이너리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7546-22AA-9AE3-1B1E-8AEFE7258D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7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65B84-5162-19A0-134A-F945FAFB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1F87E-83BB-AF86-D71A-8828AACAC5F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55266-F93F-CF4A-5F2F-2B2FD75EDB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8379A-8B05-08BE-0E03-879EDC4135D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0B63-17BE-B768-2FE8-BA34079BCF1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F49340-5791-3A99-1A1E-3433A518BDA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98C56E-0C83-CBDF-D9B2-A1F5F40F15D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087D5-5748-FD01-6E70-3FA7F88979C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4C462-9B5B-7A15-5658-C5F2F129F95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BD823-F39C-4FFC-9363-2B819B2725D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FE723-61FA-BD74-A367-1F53A4ADD8A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C5A9E-7989-494D-952D-AC4A9130CC3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5839F1-FB8A-1331-D7F5-C7E18EABF1F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24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AAB4-268D-18F9-B34A-E149DA92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DD6026-AA65-3F12-4686-3790B0F256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vprintf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…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1C719-269F-E591-EF11-D1374EAC9F0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3ED1-B574-786F-A43C-56BED28E366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3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SROP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6FDC4-76AA-4742-8C40-D5CCB3B42633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 Oriented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Programming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3249E-3B81-96F3-6BDF-3C327E075BAE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5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x86-64 ABI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프로그램의 비정상적 종료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Caught unexpected signal: SIGSEGV (11)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75861C-6224-C176-3119-03D1C3546D4B}"/>
              </a:ext>
            </a:extLst>
          </p:cNvPr>
          <p:cNvSpPr txBox="1"/>
          <p:nvPr/>
        </p:nvSpPr>
        <p:spPr>
          <a:xfrm>
            <a:off x="887322" y="900000"/>
            <a:ext cx="7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UNUSED SLIDE</a:t>
            </a:r>
            <a:endParaRPr lang="ko-KR" altLang="en-US" sz="36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846D-91B6-81EF-7A81-04E27194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3671B-D70F-7520-8FEF-AF078DE332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B33E-5815-D73B-C7B3-17EF0DA3F5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40E9-38F1-EA30-8D6D-9CA2F797AC9D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format-string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조작하면 </a:t>
            </a:r>
            <a:r>
              <a:rPr lang="en-US" altLang="ko-KR" sz="1400" u="sng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AAR/AAW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38380-D77B-AA64-F8BD-8FB78FE1BE0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86528-6C6D-E2F5-F003-9DDB3E93A71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83D7-7A5A-EAE3-BDFC-B8D76E61D5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사용하면 문제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80E8E-AEE1-C96C-E75F-C30422F7DE7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printf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(buffer);</a:t>
              </a:r>
              <a:endParaRPr lang="ko-KR" altLang="en-US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99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CD9A2-D806-7ACC-760A-234BBFD8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593D7-8113-F85E-AE26-4B515B61600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E1263-F16B-C07C-270E-22DA0D7024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9D518F-9967-9326-72E1-D9E13ADFF0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E44F5-4862-777C-319D-DF57BD4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63" y="2036160"/>
            <a:ext cx="4723074" cy="39218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A534D4-5FDB-3E1B-90CB-CD9F30CD64AD}"/>
              </a:ext>
            </a:extLst>
          </p:cNvPr>
          <p:cNvSpPr/>
          <p:nvPr/>
        </p:nvSpPr>
        <p:spPr>
          <a:xfrm>
            <a:off x="3681564" y="5167773"/>
            <a:ext cx="556592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18C3-7454-6B22-5C09-D477D3C0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D669-7E9D-991F-6ADE-48966CC6EAE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 bug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14B7-A9AF-043C-5957-AB625DD4BE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C0A64A-53F2-B847-97D1-D3D6451A264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E49437-9D52-D62B-F1D1-48603264B2A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F279A9-C9D4-E885-7C35-55343C75338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코드를 입력해보자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F79C6-7E99-4A19-00D7-986DABBF2A6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hi%13$n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38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FFB2-53E4-25C6-1224-F0E538C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F166E-3E85-3130-8535-56003C9F3E9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715B-3C6B-5ACC-11B1-05B14B476D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14A7C-9CB9-BEAE-D262-8ADD2406BA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66AB4C-CFD6-4936-0F38-866B4210C0A6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395528-75D9-CFDF-B6A6-C180BC7D2D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specifier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C9EBE-D212-0BD1-3A66-DF71E6D4C6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F7CF3B-5B02-EA7C-4BEF-903190F039E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d,u,s,x,o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CC001-E4B1-4D44-01EE-2B59E2F149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현재까지 출력된 내용을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argv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3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D8BC-5504-20ED-C405-25D15126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3F312-B25C-B04D-D0DC-493FAEC001D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54958-5B0D-4071-2C4B-70EDD2E6958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379865-31ED-B02B-F75E-16F45E2221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695913-D5D8-1DE1-AB1F-FA7ED71E934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06A549-B11A-3BB3-2880-7F4A8C5CCDC8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1358-8BA6-4F5B-2FB2-0494A07F07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width	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출력할 총 길이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A00C04-39A0-EC4F-E4AA-2E15F0626FF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length		: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변수의 실제 크기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34F44D-4589-A704-ABA3-3AC1AD155A5B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F263E-4D70-B324-8561-D9694D94CDD5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hh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=char,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h=short,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l=long,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ll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=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longlong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5BE7E-3477-CC2B-F81E-E4ACF75BCE87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%2d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3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87B6-A33D-A08C-9BB4-64C2726E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D052-4E12-AD45-7850-ECD9A04186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42D8C-EB33-FB34-B149-2CB4B007EC1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3EE7-15E1-ECDE-737D-0B9F8882E5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4062D1-6132-1602-7153-4A41CE85392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CE2560-CC0F-90C4-88FE-D2406898955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993334"/>
              <a:chOff x="1260000" y="2520000"/>
              <a:chExt cx="7884000" cy="199333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BF71EA-FE60-85C9-2173-3AF7213417A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parameter	: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참조할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argv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의 인덱스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5FDA59-EC24-B165-5F8D-0C26F71DAA53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%0$x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0C164-619F-CCE5-5123-312B618D6B53}"/>
                  </a:ext>
                </a:extLst>
              </p:cNvPr>
              <p:cNvSpPr txBox="1"/>
              <p:nvPr/>
            </p:nvSpPr>
            <p:spPr>
              <a:xfrm>
                <a:off x="1440000" y="305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FC2BD-A562-A8C6-4B0A-F85633D13EF1}"/>
                  </a:ext>
                </a:extLst>
              </p:cNvPr>
              <p:cNvSpPr txBox="1"/>
              <p:nvPr/>
            </p:nvSpPr>
            <p:spPr>
              <a:xfrm>
                <a:off x="1440000" y="4144002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what will happen?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A76FF5-BD07-96E3-EB95-305FB419F7C5}"/>
                </a:ext>
              </a:extLst>
            </p:cNvPr>
            <p:cNvSpPr txBox="1"/>
            <p:nvPr/>
          </p:nvSpPr>
          <p:spPr>
            <a:xfrm>
              <a:off x="1440000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구분자로 사용한다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2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A301-5A1D-A57D-DB4F-AC5495AA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A8FB0-FCDE-6932-302F-84672DE017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Format String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910F5-EFE7-C181-50A7-6727E2ABE2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%[param][flag][width][.precision][length][specifier]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8B13F-A202-12B2-CEDE-BE951C2664F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1604-B071-87DF-D6F6-76554322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2893902"/>
            <a:ext cx="4691270" cy="107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F2AF-B1CC-D515-B37E-71F3A5C8746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Calling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Convention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E0E58-55CD-7B56-F719-FFCFB9D455C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rsi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rdx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rcs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 r8, r9, [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rsp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], [rsp+8],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73506-BAB4-7EC4-BBE3-BE6EDD287B91}"/>
              </a:ext>
            </a:extLst>
          </p:cNvPr>
          <p:cNvSpPr txBox="1"/>
          <p:nvPr/>
        </p:nvSpPr>
        <p:spPr>
          <a:xfrm>
            <a:off x="1440000" y="5417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0 ,  1 ,  2 ,  3 , 4 , 5 ,   6  ,    7   , …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5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1494</TotalTime>
  <Words>553</Words>
  <Application>Microsoft Office PowerPoint</Application>
  <PresentationFormat>On-screen Show (4:3)</PresentationFormat>
  <Paragraphs>124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Times New Roman</vt:lpstr>
      <vt:lpstr>Calibri</vt:lpstr>
      <vt:lpstr>KoPub돋움체_Pro Bold</vt:lpstr>
      <vt:lpstr>Arial</vt:lpstr>
      <vt:lpstr>D2Coding</vt:lpstr>
      <vt:lpstr>KoPub돋움체 Bold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233</cp:revision>
  <dcterms:created xsi:type="dcterms:W3CDTF">2025-07-26T06:54:06Z</dcterms:created>
  <dcterms:modified xsi:type="dcterms:W3CDTF">2025-09-03T18:10:28Z</dcterms:modified>
</cp:coreProperties>
</file>